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104" d="100"/>
          <a:sy n="104" d="100"/>
        </p:scale>
        <p:origin x="1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46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3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252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4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2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4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9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5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28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4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1EF061-F4F5-A24B-A933-8B2739CAA57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F85ED6-16F3-7E4B-B9C6-505BE3AEB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4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31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93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79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673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21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15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90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598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465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13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Phillip Walker</dc:creator>
  <cp:lastModifiedBy>Phillip Walker</cp:lastModifiedBy>
  <cp:revision>8</cp:revision>
  <dcterms:created xsi:type="dcterms:W3CDTF">2026-07-13T21:22:25Z</dcterms:created>
  <dcterms:modified xsi:type="dcterms:W3CDTF">2026-08-14T03:03:33Z</dcterms:modified>
</cp:coreProperties>
</file>