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5" r:id="rId2"/>
    <p:sldId id="276" r:id="rId3"/>
    <p:sldId id="277" r:id="rId4"/>
    <p:sldId id="284" r:id="rId5"/>
    <p:sldId id="279" r:id="rId6"/>
    <p:sldId id="285" r:id="rId7"/>
    <p:sldId id="281" r:id="rId8"/>
    <p:sldId id="282" r:id="rId9"/>
    <p:sldId id="283" r:id="rId10"/>
    <p:sldId id="27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E00"/>
    <a:srgbClr val="FF6400"/>
    <a:srgbClr val="FF9700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/>
    <p:restoredTop sz="94662"/>
  </p:normalViewPr>
  <p:slideViewPr>
    <p:cSldViewPr snapToGrid="0">
      <p:cViewPr varScale="1">
        <p:scale>
          <a:sx n="104" d="100"/>
          <a:sy n="104" d="100"/>
        </p:scale>
        <p:origin x="2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73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8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3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4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9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1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31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25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166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5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713CE3-7F82-E14C-93CD-E61E7E0A793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8456D0-45F4-8840-98E6-6A8EFD873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3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024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19C54D-0358-6422-1BBC-6CBC8CFE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322" y="583345"/>
            <a:ext cx="5370268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300" b="1" i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think a Hub for our future is a great idea. Support from the Hub would mean growing our aims and vision … and helping to bring about a more open, tolerant, thoughtful, kind and happy people in our communities.</a:t>
            </a:r>
            <a:r>
              <a:rPr lang="en-US" sz="33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769" y="583345"/>
            <a:ext cx="10427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74854" y="812640"/>
            <a:ext cx="68353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4114" y="1037066"/>
            <a:ext cx="95785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085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7318" y="5636680"/>
            <a:ext cx="113652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3881" y="6096759"/>
            <a:ext cx="81469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5716" y="6238029"/>
            <a:ext cx="7181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23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42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913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304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409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60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153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92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399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1583</TotalTime>
  <Words>45</Words>
  <Application>Microsoft Macintosh PowerPoint</Application>
  <PresentationFormat>On-screen Show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think a Hub for our future is a great idea. Support from the Hub would mean growing our aims and vision … and helping to bring about a more open, tolerant, thoughtful, kind and happy people in our communities.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Route To Success</dc:title>
  <dc:creator>Phillip Walker</dc:creator>
  <cp:lastModifiedBy>Phillip Walker</cp:lastModifiedBy>
  <cp:revision>40</cp:revision>
  <dcterms:created xsi:type="dcterms:W3CDTF">2026-07-01T23:32:56Z</dcterms:created>
  <dcterms:modified xsi:type="dcterms:W3CDTF">2026-07-20T00:11:05Z</dcterms:modified>
</cp:coreProperties>
</file>